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7559675" cy="10691813"/>
  <p:notesSz cx="6858000" cy="9144000"/>
  <p:defaultTextStyle>
    <a:defPPr>
      <a:defRPr lang="ko-KR"/>
    </a:defPPr>
    <a:lvl1pPr marL="0" algn="l" defTabSz="995416" rtl="0" eaLnBrk="1" latinLnBrk="1" hangingPunct="1">
      <a:defRPr sz="1959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1" hangingPunct="1">
      <a:defRPr sz="1959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1" hangingPunct="1">
      <a:defRPr sz="1959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1" hangingPunct="1">
      <a:defRPr sz="1959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1" hangingPunct="1">
      <a:defRPr sz="1959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1" hangingPunct="1">
      <a:defRPr sz="1959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1" hangingPunct="1">
      <a:defRPr sz="1959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1" hangingPunct="1">
      <a:defRPr sz="1959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1" hangingPunct="1">
      <a:defRPr sz="1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633"/>
    <a:srgbClr val="A99785"/>
    <a:srgbClr val="867768"/>
    <a:srgbClr val="D8D0C6"/>
    <a:srgbClr val="64594E"/>
    <a:srgbClr val="E6E1DE"/>
    <a:srgbClr val="F8F5F4"/>
    <a:srgbClr val="F7F5F4"/>
    <a:srgbClr val="F2F2F1"/>
    <a:srgbClr val="F2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4"/>
    <p:restoredTop sz="96918"/>
  </p:normalViewPr>
  <p:slideViewPr>
    <p:cSldViewPr snapToGrid="0" snapToObjects="1">
      <p:cViewPr varScale="1">
        <p:scale>
          <a:sx n="71" d="100"/>
          <a:sy n="71" d="100"/>
        </p:scale>
        <p:origin x="28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="" xmlns:a16="http://schemas.microsoft.com/office/drawing/2014/main" id="{D4AC2D0D-E032-4247-B56E-80D93E1E02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58D8BF54-B772-C048-ABEA-0F6C4B0499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E09A5-D4AE-4148-90F6-3072D1CF3BE8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4D3CDB8F-EC2C-1141-8699-27F924AD3C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40F2B409-1B38-B04D-8BE4-64513C7B62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9D937-9EE0-704E-BA5A-C8698F673B06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939495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68F65-0F08-844E-81DA-67A145C06ECA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8D283-9ACD-3445-899F-B5E3E6DCD57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8486053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416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1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89881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72148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38370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9507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9860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9143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61319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29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1455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6522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8340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
둘째 수준
셋째 수준
넷째 수준
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2906-6F17-A44D-8F3C-294F408E38D0}" type="datetimeFigureOut">
              <a:rPr kumimoji="1" lang="ko-KR" altLang="en-US" smtClean="0"/>
              <a:t>2022-03-28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30A93-D2A5-3A47-8903-0B8B92650E5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7512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0">
            <a:extLst>
              <a:ext uri="{FF2B5EF4-FFF2-40B4-BE49-F238E27FC236}">
                <a16:creationId xmlns="" xmlns:a16="http://schemas.microsoft.com/office/drawing/2014/main" id="{ED73351F-4B25-F24B-8BCB-30E6B667D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678973"/>
              </p:ext>
            </p:extLst>
          </p:nvPr>
        </p:nvGraphicFramePr>
        <p:xfrm>
          <a:off x="582083" y="1848063"/>
          <a:ext cx="6412912" cy="7579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982">
                  <a:extLst>
                    <a:ext uri="{9D8B030D-6E8A-4147-A177-3AD203B41FA5}">
                      <a16:colId xmlns="" xmlns:a16="http://schemas.microsoft.com/office/drawing/2014/main" val="2010060925"/>
                    </a:ext>
                  </a:extLst>
                </a:gridCol>
                <a:gridCol w="175443">
                  <a:extLst>
                    <a:ext uri="{9D8B030D-6E8A-4147-A177-3AD203B41FA5}">
                      <a16:colId xmlns="" xmlns:a16="http://schemas.microsoft.com/office/drawing/2014/main" val="346716955"/>
                    </a:ext>
                  </a:extLst>
                </a:gridCol>
                <a:gridCol w="202826">
                  <a:extLst>
                    <a:ext uri="{9D8B030D-6E8A-4147-A177-3AD203B41FA5}">
                      <a16:colId xmlns="" xmlns:a16="http://schemas.microsoft.com/office/drawing/2014/main" val="1085738589"/>
                    </a:ext>
                  </a:extLst>
                </a:gridCol>
                <a:gridCol w="215189">
                  <a:extLst>
                    <a:ext uri="{9D8B030D-6E8A-4147-A177-3AD203B41FA5}">
                      <a16:colId xmlns="" xmlns:a16="http://schemas.microsoft.com/office/drawing/2014/main" val="3626844805"/>
                    </a:ext>
                  </a:extLst>
                </a:gridCol>
                <a:gridCol w="314235">
                  <a:extLst>
                    <a:ext uri="{9D8B030D-6E8A-4147-A177-3AD203B41FA5}">
                      <a16:colId xmlns="" xmlns:a16="http://schemas.microsoft.com/office/drawing/2014/main" val="3123313958"/>
                    </a:ext>
                  </a:extLst>
                </a:gridCol>
                <a:gridCol w="690977">
                  <a:extLst>
                    <a:ext uri="{9D8B030D-6E8A-4147-A177-3AD203B41FA5}">
                      <a16:colId xmlns="" xmlns:a16="http://schemas.microsoft.com/office/drawing/2014/main" val="2367165588"/>
                    </a:ext>
                  </a:extLst>
                </a:gridCol>
                <a:gridCol w="829614">
                  <a:extLst>
                    <a:ext uri="{9D8B030D-6E8A-4147-A177-3AD203B41FA5}">
                      <a16:colId xmlns="" xmlns:a16="http://schemas.microsoft.com/office/drawing/2014/main" val="1806041716"/>
                    </a:ext>
                  </a:extLst>
                </a:gridCol>
                <a:gridCol w="126486">
                  <a:extLst>
                    <a:ext uri="{9D8B030D-6E8A-4147-A177-3AD203B41FA5}">
                      <a16:colId xmlns="" xmlns:a16="http://schemas.microsoft.com/office/drawing/2014/main" val="825551657"/>
                    </a:ext>
                  </a:extLst>
                </a:gridCol>
                <a:gridCol w="1351879">
                  <a:extLst>
                    <a:ext uri="{9D8B030D-6E8A-4147-A177-3AD203B41FA5}">
                      <a16:colId xmlns="" xmlns:a16="http://schemas.microsoft.com/office/drawing/2014/main" val="2837162507"/>
                    </a:ext>
                  </a:extLst>
                </a:gridCol>
                <a:gridCol w="1774281">
                  <a:extLst>
                    <a:ext uri="{9D8B030D-6E8A-4147-A177-3AD203B41FA5}">
                      <a16:colId xmlns="" xmlns:a16="http://schemas.microsoft.com/office/drawing/2014/main" val="1349842128"/>
                    </a:ext>
                  </a:extLst>
                </a:gridCol>
              </a:tblGrid>
              <a:tr h="342000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87325339"/>
                  </a:ext>
                </a:extLst>
              </a:tr>
              <a:tr h="342000">
                <a:tc gridSpan="3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                             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34" charset="-127"/>
                          <a:cs typeface="+mn-cs"/>
                        </a:rPr>
                        <a:t>                                                     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34" charset="-127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맑은 고딕" panose="020B0503020000020004" pitchFamily="34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31092776"/>
                  </a:ext>
                </a:extLst>
              </a:tr>
              <a:tr h="342000">
                <a:tc gridSpan="2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endParaRPr lang="ko-KR" altLang="en-US" sz="1050" dirty="0">
                        <a:latin typeface="+mn-lt"/>
                      </a:endParaRPr>
                    </a:p>
                  </a:txBody>
                  <a:tcPr marL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latin typeface="+mn-lt"/>
                      </a:endParaRPr>
                    </a:p>
                  </a:txBody>
                  <a:tcPr marL="0"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          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9909132"/>
                  </a:ext>
                </a:extLst>
              </a:tr>
              <a:tr h="342000">
                <a:tc gridSpan="2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sz="1050">
                          <a:latin typeface="+mn-lt"/>
                        </a:rPr>
                        <a:t>                               </a:t>
                      </a:r>
                      <a:r>
                        <a:rPr lang="ko-KR" altLang="en-US" sz="1050" smtClean="0">
                          <a:latin typeface="+mn-lt"/>
                        </a:rPr>
                        <a:t>                                                                                            </a:t>
                      </a:r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88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맑은 고딕" panose="020B0503020000020004" pitchFamily="34" charset="-127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3337717"/>
                  </a:ext>
                </a:extLst>
              </a:tr>
              <a:tr h="342000">
                <a:tc gridSpan="2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                                         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8561855"/>
                  </a:ext>
                </a:extLst>
              </a:tr>
              <a:tr h="342000">
                <a:tc gridSpan="2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                                         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64886870"/>
                  </a:ext>
                </a:extLst>
              </a:tr>
              <a:tr h="342000">
                <a:tc rowSpan="2" gridSpan="2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1630648"/>
                  </a:ext>
                </a:extLst>
              </a:tr>
              <a:tr h="342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1238160"/>
                  </a:ext>
                </a:extLst>
              </a:tr>
              <a:tr h="324000">
                <a:tc gridSpan="9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9040786"/>
                  </a:ext>
                </a:extLst>
              </a:tr>
              <a:tr h="468000">
                <a:tc gridSpan="3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>
                        <a:lnSpc>
                          <a:spcPts val="1400"/>
                        </a:lnSpc>
                      </a:pP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     </a:t>
                      </a:r>
                      <a:endParaRPr lang="ko-KR" altLang="en-US" sz="1050" dirty="0">
                        <a:latin typeface="+mn-lt"/>
                      </a:endParaRPr>
                    </a:p>
                  </a:txBody>
                  <a:tcPr marL="72000" marT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7060785"/>
                  </a:ext>
                </a:extLst>
              </a:tr>
              <a:tr h="345600">
                <a:tc gridSpan="2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                                         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42698607"/>
                  </a:ext>
                </a:extLst>
              </a:tr>
              <a:tr h="345600">
                <a:tc gridSpan="4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                                                 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lang="ko-KR" altLang="en-US" sz="1050" dirty="0">
                          <a:latin typeface="+mn-lt"/>
                        </a:rPr>
                        <a:t>                                                                                            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18198079"/>
                  </a:ext>
                </a:extLst>
              </a:tr>
              <a:tr h="345600">
                <a:tc gridSpan="4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91105992"/>
                  </a:ext>
                </a:extLst>
              </a:tr>
              <a:tr h="324000">
                <a:tc gridSpan="6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47731890"/>
                  </a:ext>
                </a:extLst>
              </a:tr>
              <a:tr h="720005">
                <a:tc gridSpan="6">
                  <a:txBody>
                    <a:bodyPr/>
                    <a:lstStyle/>
                    <a:p>
                      <a:pPr marL="0" marR="0" lvl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7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ko-KR" sz="105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78614956"/>
                  </a:ext>
                </a:extLst>
              </a:tr>
              <a:tr h="972000">
                <a:tc gridSpan="10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84635726"/>
                  </a:ext>
                </a:extLst>
              </a:tr>
              <a:tr h="998467">
                <a:tc gridSpan="10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78497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42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22</Words>
  <Application>Microsoft Office PowerPoint</Application>
  <PresentationFormat>사용자 지정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Windows User</cp:lastModifiedBy>
  <cp:revision>34</cp:revision>
  <cp:lastPrinted>2022-02-10T06:47:53Z</cp:lastPrinted>
  <dcterms:created xsi:type="dcterms:W3CDTF">2022-02-10T02:44:41Z</dcterms:created>
  <dcterms:modified xsi:type="dcterms:W3CDTF">2022-03-28T00:51:59Z</dcterms:modified>
</cp:coreProperties>
</file>